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6" r:id="rId5"/>
    <p:sldId id="257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AA8-3326-44E1-8A4D-3F67EA8A965D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5494-C7DF-4333-9296-E44D0C27412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388424" cy="273911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9" y="4869160"/>
            <a:ext cx="7775448" cy="129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388424" cy="27391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3568" y="2924944"/>
            <a:ext cx="61926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Wie groen doet, goed ontmoet!</a:t>
            </a:r>
          </a:p>
          <a:p>
            <a:endParaRPr lang="nl-NL" sz="2400" dirty="0"/>
          </a:p>
          <a:p>
            <a:r>
              <a:rPr lang="nl-NL" sz="2400" dirty="0"/>
              <a:t>Wij richten ons op de volgende projecten:</a:t>
            </a:r>
          </a:p>
          <a:p>
            <a:endParaRPr lang="nl-NL" sz="2400" dirty="0"/>
          </a:p>
          <a:p>
            <a:pPr lvl="0"/>
            <a:r>
              <a:rPr lang="nl-NL" sz="2400" dirty="0"/>
              <a:t>Parken</a:t>
            </a:r>
          </a:p>
          <a:p>
            <a:pPr lvl="0"/>
            <a:r>
              <a:rPr lang="nl-NL" sz="2400" dirty="0" err="1"/>
              <a:t>Binnensingels</a:t>
            </a:r>
            <a:endParaRPr lang="nl-NL" sz="2400" dirty="0"/>
          </a:p>
          <a:p>
            <a:pPr lvl="0"/>
            <a:r>
              <a:rPr lang="nl-NL" sz="2400" dirty="0"/>
              <a:t>Toegangswegen tot de stad (arealen)</a:t>
            </a:r>
          </a:p>
          <a:p>
            <a:r>
              <a:rPr lang="en-GB" sz="2400" dirty="0" err="1"/>
              <a:t>Buitensingels</a:t>
            </a:r>
            <a:endParaRPr lang="nl-N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ns\Parkstad\kaart AlmeloParkstad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58416" cy="64660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76464" cy="3312368"/>
          </a:xfrm>
          <a:prstGeom prst="rect">
            <a:avLst/>
          </a:prstGeom>
        </p:spPr>
      </p:pic>
      <p:pic>
        <p:nvPicPr>
          <p:cNvPr id="1026" name="Picture 2" descr="C:\Users\Hans\Parkstad\acaciaplantsoen\maart 2016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78135" cy="2808312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23528" y="55892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Acaciapark</a:t>
            </a:r>
          </a:p>
        </p:txBody>
      </p:sp>
      <p:pic>
        <p:nvPicPr>
          <p:cNvPr id="1030" name="Picture 6" descr="C:\Users\Hans\Parkstad\acaciaplantsoen\DSC_3254x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97970" cy="2797934"/>
          </a:xfrm>
          <a:prstGeom prst="rect">
            <a:avLst/>
          </a:prstGeom>
          <a:noFill/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84376" cy="11051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ans\Parkstad\parkstad mei 2017\DSC_3251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215680" cy="2808312"/>
          </a:xfrm>
          <a:prstGeom prst="rect">
            <a:avLst/>
          </a:prstGeom>
          <a:noFill/>
        </p:spPr>
      </p:pic>
      <p:pic>
        <p:nvPicPr>
          <p:cNvPr id="2051" name="Picture 3" descr="C:\Users\Hans\Parkstad\etc park\DSC_3249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197970" cy="279793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23528" y="55892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/>
              <a:t>Egbert</a:t>
            </a:r>
            <a:r>
              <a:rPr lang="nl-NL" sz="2800" dirty="0"/>
              <a:t> ten </a:t>
            </a:r>
            <a:r>
              <a:rPr lang="nl-NL" sz="2800" dirty="0" err="1"/>
              <a:t>Catepark</a:t>
            </a:r>
            <a:endParaRPr lang="nl-NL" sz="2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84376" cy="1105116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76464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2141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C:\Users\Hans\Parkstad\vrl singel\DSC_300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14182" cy="2808312"/>
          </a:xfrm>
          <a:prstGeom prst="rect">
            <a:avLst/>
          </a:prstGeom>
          <a:noFill/>
        </p:spPr>
      </p:pic>
      <p:pic>
        <p:nvPicPr>
          <p:cNvPr id="4103" name="Picture 7" descr="C:\Users\Hans\Parkstad\vrl singel\DSC_3007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214182" cy="280831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0" y="5517232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Van Rechteren </a:t>
            </a:r>
            <a:r>
              <a:rPr lang="nl-NL" sz="2800" dirty="0" err="1"/>
              <a:t>Limpurgsingel</a:t>
            </a:r>
            <a:endParaRPr lang="nl-NL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84376" cy="11051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141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84376" cy="110511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515719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/>
              <a:t>Kolthofsingel</a:t>
            </a:r>
            <a:endParaRPr lang="nl-NL" sz="2800" dirty="0"/>
          </a:p>
          <a:p>
            <a:pPr algn="ctr"/>
            <a:r>
              <a:rPr lang="nl-NL" sz="2800" dirty="0"/>
              <a:t>en</a:t>
            </a:r>
          </a:p>
          <a:p>
            <a:pPr algn="ctr"/>
            <a:r>
              <a:rPr lang="nl-NL" sz="2800" dirty="0" err="1"/>
              <a:t>Aalderinkssingel</a:t>
            </a:r>
            <a:endParaRPr lang="nl-NL" sz="2800" dirty="0"/>
          </a:p>
        </p:txBody>
      </p:sp>
      <p:pic>
        <p:nvPicPr>
          <p:cNvPr id="5122" name="Picture 2" descr="C:\Users\Hans\Parkstad\aalderinkssingel\13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214182" cy="280831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2141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1" y="404664"/>
            <a:ext cx="8388424" cy="27391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" y="4943974"/>
            <a:ext cx="7775448" cy="12954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043608" y="3244334"/>
            <a:ext cx="7433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</a:rPr>
              <a:t>Wie groen doet, goed ontmoet!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</TotalTime>
  <Words>42</Words>
  <Application>Microsoft Office PowerPoint</Application>
  <PresentationFormat>Diavoorstelling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Hans</dc:creator>
  <cp:lastModifiedBy>PR Tulp</cp:lastModifiedBy>
  <cp:revision>14</cp:revision>
  <dcterms:created xsi:type="dcterms:W3CDTF">2017-10-09T09:21:55Z</dcterms:created>
  <dcterms:modified xsi:type="dcterms:W3CDTF">2019-05-22T11:58:15Z</dcterms:modified>
</cp:coreProperties>
</file>